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868" y="-140228"/>
            <a:ext cx="18871276" cy="10721852"/>
            <a:chOff x="-250868" y="-140228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868" y="-140228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3941" y="6319922"/>
            <a:ext cx="3123302" cy="3990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48256" y="3717980"/>
            <a:ext cx="4379498" cy="16239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48078" y="5163554"/>
            <a:ext cx="5509098" cy="6984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19048" y="2964353"/>
            <a:ext cx="9142857" cy="4357009"/>
            <a:chOff x="9219048" y="2964353"/>
            <a:chExt cx="9142857" cy="4357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9048" y="2964353"/>
              <a:ext cx="9142857" cy="4357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5413" y="8600604"/>
            <a:ext cx="10578794" cy="10765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828" y="3243469"/>
            <a:ext cx="8886029" cy="3798777"/>
            <a:chOff x="256828" y="3243469"/>
            <a:chExt cx="8886029" cy="37987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828" y="3243469"/>
              <a:ext cx="8886029" cy="3798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5526" y="1444470"/>
            <a:ext cx="4534662" cy="8265886"/>
            <a:chOff x="6875526" y="1444470"/>
            <a:chExt cx="4534662" cy="82658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5526" y="1444470"/>
              <a:ext cx="4534662" cy="8265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0081" y="1625327"/>
            <a:ext cx="9905553" cy="7035060"/>
            <a:chOff x="4190081" y="1625327"/>
            <a:chExt cx="9905553" cy="70350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081" y="1625327"/>
              <a:ext cx="9905553" cy="70350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8600604"/>
            <a:ext cx="7495937" cy="5783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5" y="4819059"/>
            <a:ext cx="10084856" cy="6756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63937" y="1733770"/>
            <a:ext cx="9557840" cy="7284053"/>
            <a:chOff x="4363937" y="1733770"/>
            <a:chExt cx="9557840" cy="72840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3937" y="1733770"/>
              <a:ext cx="9557840" cy="72840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9435119"/>
            <a:ext cx="8528869" cy="5767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35758" y="1768280"/>
            <a:ext cx="12414199" cy="7529924"/>
            <a:chOff x="2935758" y="1768280"/>
            <a:chExt cx="12414199" cy="75299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5758" y="1768280"/>
              <a:ext cx="12414199" cy="75299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9435119"/>
            <a:ext cx="7000032" cy="5708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9435119"/>
            <a:ext cx="8637540" cy="636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55243" y="1686758"/>
            <a:ext cx="13975228" cy="7627527"/>
            <a:chOff x="2155243" y="1686758"/>
            <a:chExt cx="13975228" cy="76275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243" y="1686758"/>
              <a:ext cx="13975228" cy="7627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32132"/>
            <a:ext cx="10769164" cy="7021451"/>
            <a:chOff x="0" y="1632132"/>
            <a:chExt cx="10769164" cy="70214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32132"/>
              <a:ext cx="10769164" cy="7021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2366" y="5507023"/>
            <a:ext cx="6171429" cy="3457844"/>
            <a:chOff x="11062366" y="5507023"/>
            <a:chExt cx="6171429" cy="345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2366" y="5507023"/>
              <a:ext cx="6171429" cy="3457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62366" y="2020062"/>
            <a:ext cx="6171429" cy="3457844"/>
            <a:chOff x="11062366" y="2020062"/>
            <a:chExt cx="6171429" cy="34578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2366" y="2020062"/>
              <a:ext cx="6171429" cy="34578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3955" y="9377976"/>
            <a:ext cx="12118502" cy="6311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47619" y="5142857"/>
            <a:ext cx="1662255" cy="1662255"/>
            <a:chOff x="6647619" y="5142857"/>
            <a:chExt cx="1662255" cy="16622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7619" y="5142857"/>
              <a:ext cx="1662255" cy="16622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23810" y="3676190"/>
            <a:ext cx="1662255" cy="1662255"/>
            <a:chOff x="7923810" y="3676190"/>
            <a:chExt cx="1662255" cy="16622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3810" y="3676190"/>
              <a:ext cx="1662255" cy="1662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52872" y="6035283"/>
            <a:ext cx="2780009" cy="582815"/>
            <a:chOff x="8252872" y="6035283"/>
            <a:chExt cx="2780009" cy="5828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0">
              <a:off x="8252872" y="6035283"/>
              <a:ext cx="2780009" cy="582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9880" y="3654396"/>
            <a:ext cx="1696249" cy="582815"/>
            <a:chOff x="9429880" y="3654396"/>
            <a:chExt cx="1696249" cy="5828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80000">
              <a:off x="9429880" y="3654396"/>
              <a:ext cx="1696249" cy="58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81714" y="-652752"/>
            <a:ext cx="9715516" cy="6250933"/>
            <a:chOff x="8781714" y="-652752"/>
            <a:chExt cx="9715516" cy="6250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1714" y="-652752"/>
              <a:ext cx="9715516" cy="6250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3498" y="-595609"/>
            <a:ext cx="9335403" cy="6250933"/>
            <a:chOff x="-173498" y="-595609"/>
            <a:chExt cx="9335403" cy="6250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3498" y="-595609"/>
              <a:ext cx="9335403" cy="62509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739307"/>
            <a:ext cx="9142857" cy="7546407"/>
            <a:chOff x="9142857" y="2739307"/>
            <a:chExt cx="9142857" cy="75464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739307"/>
              <a:ext cx="9142857" cy="7546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0476" y="152381"/>
            <a:ext cx="2296425" cy="2296425"/>
            <a:chOff x="9390476" y="152381"/>
            <a:chExt cx="2296425" cy="22964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0476" y="152381"/>
              <a:ext cx="2296425" cy="2296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667" y="152381"/>
            <a:ext cx="2296425" cy="2296425"/>
            <a:chOff x="266667" y="152381"/>
            <a:chExt cx="2296425" cy="22964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7" y="152381"/>
              <a:ext cx="2296425" cy="2296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81905" y="5105524"/>
            <a:ext cx="12293333" cy="493714"/>
            <a:chOff x="2881905" y="5105524"/>
            <a:chExt cx="12293333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3232536" y="4890892"/>
              <a:ext cx="24586666" cy="9874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881905" y="5105524"/>
              <a:ext cx="12293333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4095" y="548073"/>
            <a:ext cx="1581568" cy="1124090"/>
            <a:chOff x="624095" y="548073"/>
            <a:chExt cx="1581568" cy="11240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095" y="548073"/>
              <a:ext cx="1581568" cy="1124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8857" y="862358"/>
            <a:ext cx="1581568" cy="1124090"/>
            <a:chOff x="9728857" y="862358"/>
            <a:chExt cx="1581568" cy="11240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9728857" y="862358"/>
              <a:ext cx="1581568" cy="11240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60102" y="512122"/>
            <a:ext cx="4439552" cy="17476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9502" y="460335"/>
            <a:ext cx="4439552" cy="17476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2739307"/>
            <a:ext cx="8969099" cy="7546407"/>
            <a:chOff x="0" y="2739307"/>
            <a:chExt cx="8969099" cy="75464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739307"/>
              <a:ext cx="8969099" cy="7546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5" y="4819059"/>
            <a:ext cx="8521576" cy="6736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6512" y="2610577"/>
            <a:ext cx="5396463" cy="5064560"/>
            <a:chOff x="2546512" y="2610577"/>
            <a:chExt cx="5396463" cy="50645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6512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2257" y="2610577"/>
            <a:ext cx="5396463" cy="5064560"/>
            <a:chOff x="10482257" y="2610577"/>
            <a:chExt cx="5396463" cy="5064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2257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0232" y="4520232"/>
            <a:ext cx="1245250" cy="1245250"/>
            <a:chOff x="8520232" y="4520232"/>
            <a:chExt cx="1245250" cy="1245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0232" y="4520232"/>
              <a:ext cx="1245250" cy="1245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369" y="5784896"/>
            <a:ext cx="4847316" cy="819890"/>
            <a:chOff x="903369" y="5784896"/>
            <a:chExt cx="4847316" cy="8198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369" y="5784896"/>
              <a:ext cx="4847316" cy="8198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575" y="7257321"/>
            <a:ext cx="4847316" cy="819890"/>
            <a:chOff x="830575" y="7257321"/>
            <a:chExt cx="4847316" cy="8198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575" y="7257321"/>
              <a:ext cx="4847316" cy="8198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0575" y="4322967"/>
            <a:ext cx="4847316" cy="819890"/>
            <a:chOff x="830575" y="4322967"/>
            <a:chExt cx="4847316" cy="8198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575" y="4322967"/>
              <a:ext cx="4847316" cy="819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575" y="2852540"/>
            <a:ext cx="4847316" cy="819890"/>
            <a:chOff x="830575" y="2852540"/>
            <a:chExt cx="4847316" cy="819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575" y="2852540"/>
              <a:ext cx="4847316" cy="8198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3502" y="7391946"/>
            <a:ext cx="2667731" cy="6363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9784" y="2983415"/>
            <a:ext cx="2833523" cy="6363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4713" y="4457592"/>
            <a:ext cx="4041744" cy="631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0447" y="5919521"/>
            <a:ext cx="3400930" cy="631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43494" y="2780710"/>
            <a:ext cx="5226570" cy="5372157"/>
            <a:chOff x="3843494" y="2780710"/>
            <a:chExt cx="5226570" cy="53721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843494" y="2780710"/>
              <a:ext cx="5226570" cy="53721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39308" y="2381074"/>
            <a:ext cx="6171429" cy="6171429"/>
            <a:chOff x="10439308" y="2381074"/>
            <a:chExt cx="6171429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9308" y="2381074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9" y="4819056"/>
            <a:ext cx="10099884" cy="6736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2494286"/>
            <a:chOff x="0" y="0"/>
            <a:chExt cx="6171429" cy="249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249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494286"/>
            <a:ext cx="6171429" cy="1769919"/>
            <a:chOff x="0" y="2494286"/>
            <a:chExt cx="6171429" cy="17699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4286"/>
              <a:ext cx="6171429" cy="1769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264205"/>
            <a:ext cx="6171429" cy="1481143"/>
            <a:chOff x="0" y="4264205"/>
            <a:chExt cx="6171429" cy="1481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64205"/>
              <a:ext cx="6171429" cy="1481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745348"/>
            <a:ext cx="6171429" cy="2414907"/>
            <a:chOff x="0" y="5745348"/>
            <a:chExt cx="6171429" cy="24149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745348"/>
              <a:ext cx="6171429" cy="2414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5" y="4819059"/>
            <a:ext cx="11937229" cy="6801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5878" y="2052775"/>
            <a:ext cx="9171975" cy="7176950"/>
            <a:chOff x="465878" y="2052775"/>
            <a:chExt cx="9171975" cy="71769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878" y="2052775"/>
              <a:ext cx="9171975" cy="71769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7853" y="5326235"/>
            <a:ext cx="1863512" cy="630031"/>
            <a:chOff x="9637853" y="5326235"/>
            <a:chExt cx="1863512" cy="630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7853" y="5326235"/>
              <a:ext cx="1863512" cy="630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1365" y="2814604"/>
            <a:ext cx="6171429" cy="5653291"/>
            <a:chOff x="11501365" y="2814604"/>
            <a:chExt cx="6171429" cy="5653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1365" y="2814604"/>
              <a:ext cx="6171429" cy="5653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6304" y="1735644"/>
            <a:ext cx="5349737" cy="8228571"/>
            <a:chOff x="11136304" y="1735644"/>
            <a:chExt cx="5349737" cy="82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6304" y="1735644"/>
              <a:ext cx="5349737" cy="8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761" y="3528394"/>
            <a:ext cx="10276522" cy="4643071"/>
            <a:chOff x="436761" y="3528394"/>
            <a:chExt cx="10276522" cy="46430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761" y="3528394"/>
              <a:ext cx="10276522" cy="4643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0042" y="1591265"/>
            <a:ext cx="3799612" cy="7830203"/>
            <a:chOff x="1820042" y="1591265"/>
            <a:chExt cx="3799612" cy="78302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042" y="1591265"/>
              <a:ext cx="3799612" cy="78302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7774" y="1542679"/>
            <a:ext cx="4518705" cy="5744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42584" y="3310574"/>
            <a:ext cx="11306454" cy="4391586"/>
            <a:chOff x="6042584" y="3310574"/>
            <a:chExt cx="11306454" cy="43915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2584" y="3310574"/>
              <a:ext cx="11306454" cy="4391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1881" y="2468319"/>
            <a:ext cx="5140309" cy="11383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376" y="4317274"/>
            <a:ext cx="8429481" cy="4403572"/>
            <a:chOff x="713376" y="4317274"/>
            <a:chExt cx="8429481" cy="44035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376" y="4317274"/>
              <a:ext cx="8429481" cy="4403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4182" y="4551711"/>
            <a:ext cx="8249671" cy="3934698"/>
            <a:chOff x="9744182" y="4551711"/>
            <a:chExt cx="8249671" cy="39346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4182" y="4551711"/>
              <a:ext cx="8249671" cy="39346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2747" y="2468319"/>
            <a:ext cx="5057875" cy="10930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1" y="8600604"/>
            <a:ext cx="6377330" cy="578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55400" y="3138842"/>
            <a:ext cx="10774914" cy="4913442"/>
            <a:chOff x="3755400" y="3138842"/>
            <a:chExt cx="10774914" cy="49134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5400" y="3138842"/>
              <a:ext cx="10774914" cy="4913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2022-02-17T02:21:31Z</dcterms:created>
  <dcterms:modified xsi:type="dcterms:W3CDTF">2022-02-17T02:21:31Z</dcterms:modified>
</cp:coreProperties>
</file>